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E7DAC-7E97-4550-9C34-E8F281F0F5A4}" v="136" dt="2019-03-08T00:42:2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2" y="53"/>
      </p:cViewPr>
      <p:guideLst>
        <p:guide orient="horz" pos="890"/>
        <p:guide pos="385"/>
        <p:guide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8CEC8-123D-48BA-8C93-EB52D06CBAA6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A60C6-C9C0-4810-B32E-2E8BA65DC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59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0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2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751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5AC1CE-E068-4A3D-A346-9835A4D7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49DA2C-F667-4B98-B0B4-3F3CC629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20FC8FD-64FC-4388-8B31-1E7E9D79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3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7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4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4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76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1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8A74-A63E-46CE-8AA0-2C652709D45E}" type="datetimeFigureOut">
              <a:rPr kumimoji="1" lang="ja-JP" altLang="en-US" smtClean="0"/>
              <a:t>2021/2/19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7905" y="373495"/>
            <a:ext cx="8588189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1"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7905" y="1215796"/>
            <a:ext cx="8669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演者 ◎                                                    　   </a:t>
            </a:r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（◎発表者）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354254"/>
              </p:ext>
            </p:extLst>
          </p:nvPr>
        </p:nvGraphicFramePr>
        <p:xfrm>
          <a:off x="277905" y="1806015"/>
          <a:ext cx="8588189" cy="4585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293">
                  <a:extLst>
                    <a:ext uri="{9D8B030D-6E8A-4147-A177-3AD203B41FA5}">
                      <a16:colId xmlns:a16="http://schemas.microsoft.com/office/drawing/2014/main" val="2799245620"/>
                    </a:ext>
                  </a:extLst>
                </a:gridCol>
                <a:gridCol w="2327285">
                  <a:extLst>
                    <a:ext uri="{9D8B030D-6E8A-4147-A177-3AD203B41FA5}">
                      <a16:colId xmlns:a16="http://schemas.microsoft.com/office/drawing/2014/main" val="3866691243"/>
                    </a:ext>
                  </a:extLst>
                </a:gridCol>
                <a:gridCol w="961270">
                  <a:extLst>
                    <a:ext uri="{9D8B030D-6E8A-4147-A177-3AD203B41FA5}">
                      <a16:colId xmlns:a16="http://schemas.microsoft.com/office/drawing/2014/main" val="994287947"/>
                    </a:ext>
                  </a:extLst>
                </a:gridCol>
                <a:gridCol w="2289341">
                  <a:extLst>
                    <a:ext uri="{9D8B030D-6E8A-4147-A177-3AD203B41FA5}">
                      <a16:colId xmlns:a16="http://schemas.microsoft.com/office/drawing/2014/main" val="4139029705"/>
                    </a:ext>
                  </a:extLst>
                </a:gridCol>
              </a:tblGrid>
              <a:tr h="339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　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条　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状　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企業・団体名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386401"/>
                  </a:ext>
                </a:extLst>
              </a:tr>
              <a:tr h="34456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役員・顧問職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391747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万円以上の利益、当該発行済株式数の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％以上保有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27200"/>
                  </a:ext>
                </a:extLst>
              </a:tr>
              <a:tr h="362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 </a:t>
                      </a:r>
                      <a:r>
                        <a:rPr kumimoji="1" lang="zh-TW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特許権使用料 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9120048"/>
                  </a:ext>
                </a:extLst>
              </a:tr>
              <a:tr h="3449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日当・出席料・講演料等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420761"/>
                  </a:ext>
                </a:extLst>
              </a:tr>
              <a:tr h="38510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寄附講座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所属の有無および給与の有無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18014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原稿料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90189"/>
                  </a:ext>
                </a:extLst>
              </a:tr>
              <a:tr h="36683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研究費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以上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臨床研究</a:t>
                      </a:r>
                      <a:endParaRPr kumimoji="1" lang="zh-TW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665185"/>
                  </a:ext>
                </a:extLst>
              </a:tr>
              <a:tr h="28866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奨学寄付金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312454"/>
                  </a:ext>
                </a:extLst>
              </a:tr>
              <a:tr h="405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万円以上の贈答他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448609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企業からの物品・施設・役務の受領および企業研究者の研究へ参画の有無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963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35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2005</TotalTime>
  <Words>180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Suguru Nomura</dc:creator>
  <cp:lastModifiedBy>園田　えみ子</cp:lastModifiedBy>
  <cp:revision>37</cp:revision>
  <cp:lastPrinted>2019-03-07T15:18:04Z</cp:lastPrinted>
  <dcterms:created xsi:type="dcterms:W3CDTF">2019-02-26T01:09:25Z</dcterms:created>
  <dcterms:modified xsi:type="dcterms:W3CDTF">2021-02-19T05:02:49Z</dcterms:modified>
</cp:coreProperties>
</file>